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10240963" cy="57610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1" autoAdjust="0"/>
    <p:restoredTop sz="94660"/>
  </p:normalViewPr>
  <p:slideViewPr>
    <p:cSldViewPr>
      <p:cViewPr varScale="1">
        <p:scale>
          <a:sx n="81" d="100"/>
          <a:sy n="81" d="100"/>
        </p:scale>
        <p:origin x="-732" y="-90"/>
      </p:cViewPr>
      <p:guideLst>
        <p:guide orient="horz" pos="1815"/>
        <p:guide pos="32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72" y="1789656"/>
            <a:ext cx="8704819" cy="1234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145" y="3264588"/>
            <a:ext cx="7168674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4698" y="230709"/>
            <a:ext cx="2304217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48" y="230709"/>
            <a:ext cx="6741967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65" y="3702001"/>
            <a:ext cx="8704819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965" y="2441774"/>
            <a:ext cx="8704819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48" y="1344243"/>
            <a:ext cx="4523092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5823" y="1344243"/>
            <a:ext cx="4523092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48" y="1289566"/>
            <a:ext cx="4524870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48" y="1826996"/>
            <a:ext cx="4524870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2267" y="1289566"/>
            <a:ext cx="452664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2267" y="1826996"/>
            <a:ext cx="452664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49" y="229375"/>
            <a:ext cx="3369206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932" y="229375"/>
            <a:ext cx="5724983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49" y="1205551"/>
            <a:ext cx="3369206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300" y="4032727"/>
            <a:ext cx="6144578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7300" y="514759"/>
            <a:ext cx="6144578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7300" y="4508813"/>
            <a:ext cx="6144578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048" y="230709"/>
            <a:ext cx="9216867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48" y="1344243"/>
            <a:ext cx="9216867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2048" y="5339629"/>
            <a:ext cx="2389558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8996" y="5339629"/>
            <a:ext cx="3242972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9357" y="5339629"/>
            <a:ext cx="2389558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" name="Picture 2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40963" cy="577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unsul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1" y="-77521"/>
            <a:ext cx="10378282" cy="5858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19136" cy="5761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240963" cy="5773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shefali Singh</dc:creator>
  <cp:lastModifiedBy>shefali.singh</cp:lastModifiedBy>
  <cp:revision>2</cp:revision>
  <dcterms:created xsi:type="dcterms:W3CDTF">2006-08-16T00:00:00Z</dcterms:created>
  <dcterms:modified xsi:type="dcterms:W3CDTF">2015-12-19T08:14:06Z</dcterms:modified>
</cp:coreProperties>
</file>